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1"/>
  </p:notesMasterIdLst>
  <p:sldIdLst>
    <p:sldId id="295" r:id="rId2"/>
    <p:sldId id="292" r:id="rId3"/>
    <p:sldId id="304" r:id="rId4"/>
    <p:sldId id="325" r:id="rId5"/>
    <p:sldId id="326" r:id="rId6"/>
    <p:sldId id="328" r:id="rId7"/>
    <p:sldId id="329" r:id="rId8"/>
    <p:sldId id="327" r:id="rId9"/>
    <p:sldId id="299" r:id="rId10"/>
  </p:sldIdLst>
  <p:sldSz cx="12192000" cy="6858000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Open Sans Light" pitchFamily="2" charset="0"/>
      <p:regular r:id="rId16"/>
      <p:italic r:id="rId17"/>
    </p:embeddedFont>
    <p:embeddedFont>
      <p:font typeface="Space Grotesk" pitchFamily="2" charset="0"/>
      <p:regular r:id="rId18"/>
      <p:bold r:id="rId19"/>
    </p:embeddedFont>
    <p:embeddedFont>
      <p:font typeface="Space Grotesk Medium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5"/>
            <p14:sldId id="326"/>
            <p14:sldId id="328"/>
            <p14:sldId id="329"/>
            <p14:sldId id="327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Aspire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Aspire starter?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Aspire starter sample?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New project </a:t>
            </a:r>
            <a:r>
              <a:rPr lang="ko-KR" altLang="en-US" sz="4500" dirty="0">
                <a:latin typeface="Space Grotesk" pitchFamily="2" charset="77"/>
                <a:cs typeface="Space Grotesk" pitchFamily="2" charset="77"/>
              </a:rPr>
              <a:t>👉 </a:t>
            </a:r>
            <a:r>
              <a:rPr lang="en-US" altLang="ko-KR" sz="4500" dirty="0">
                <a:latin typeface="Space Grotesk" pitchFamily="2" charset="77"/>
                <a:cs typeface="Space Grotesk" pitchFamily="2" charset="77"/>
              </a:rPr>
              <a:t>starter-sample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68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Existing project </a:t>
            </a:r>
            <a:r>
              <a:rPr lang="ko-KR" altLang="en-US" sz="4500" dirty="0">
                <a:latin typeface="Space Grotesk" pitchFamily="2" charset="77"/>
                <a:cs typeface="Space Grotesk" pitchFamily="2" charset="77"/>
              </a:rPr>
              <a:t>👉 </a:t>
            </a:r>
            <a:r>
              <a:rPr lang="en-US" altLang="ko-KR" sz="4500" dirty="0">
                <a:latin typeface="Space Grotesk" pitchFamily="2" charset="77"/>
                <a:cs typeface="Space Grotesk" pitchFamily="2" charset="77"/>
              </a:rPr>
              <a:t>starter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25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Customise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cloud-native features: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resiliency – retry, timeout,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etc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92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Customise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cloud-native features: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Redis Cache</a:t>
            </a:r>
          </a:p>
        </p:txBody>
      </p:sp>
    </p:spTree>
    <p:extLst>
      <p:ext uri="{BB962C8B-B14F-4D97-AF65-F5344CB8AC3E}">
        <p14:creationId xmlns:p14="http://schemas.microsoft.com/office/powerpoint/2010/main" val="200111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660ECB96-F090-52AB-1EEA-1F677EEF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9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486</TotalTime>
  <Words>106</Words>
  <Application>Microsoft Office PowerPoint</Application>
  <PresentationFormat>Widescreen</PresentationFormat>
  <Paragraphs>12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Space Grotesk Medium</vt:lpstr>
      <vt:lpstr>Consolas</vt:lpstr>
      <vt:lpstr>Arial</vt:lpstr>
      <vt:lpstr>Open Sans Light</vt:lpstr>
      <vt:lpstr>Space Grotesk</vt:lpstr>
      <vt:lpstr>Calibri</vt:lpstr>
      <vt:lpstr>1_Office Theme</vt:lpstr>
      <vt:lpstr>PowerPoint Presentation</vt:lpstr>
      <vt:lpstr>Aspire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19</cp:revision>
  <dcterms:created xsi:type="dcterms:W3CDTF">2023-09-13T17:25:02Z</dcterms:created>
  <dcterms:modified xsi:type="dcterms:W3CDTF">2024-02-13T08:00:42Z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